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ontime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1255" y="-2017079"/>
            <a:ext cx="13902753" cy="13381400"/>
          </a:xfrm>
          <a:custGeom>
            <a:avLst/>
            <a:gdLst/>
            <a:ahLst/>
            <a:cxnLst/>
            <a:rect r="r" b="b" t="t" l="l"/>
            <a:pathLst>
              <a:path h="13381400" w="13902753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5231" y="3535611"/>
            <a:ext cx="10317538" cy="380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Team </a:t>
            </a:r>
          </a:p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Pineapp;le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113" y="8427288"/>
            <a:ext cx="686804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Canva Sans"/>
              </a:rPr>
              <a:t>AYUSH SRIVASTAVA -21BPS1234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Canva Sans"/>
              </a:rPr>
              <a:t>SHIVAM KUMAR JHA -21BPS1333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54663" y="500062"/>
            <a:ext cx="5910603" cy="9737776"/>
          </a:xfrm>
          <a:custGeom>
            <a:avLst/>
            <a:gdLst/>
            <a:ahLst/>
            <a:cxnLst/>
            <a:rect r="r" b="b" t="t" l="l"/>
            <a:pathLst>
              <a:path h="9737776" w="5910603">
                <a:moveTo>
                  <a:pt x="0" y="0"/>
                </a:moveTo>
                <a:lnTo>
                  <a:pt x="5910604" y="0"/>
                </a:lnTo>
                <a:lnTo>
                  <a:pt x="5910604" y="9737776"/>
                </a:lnTo>
                <a:lnTo>
                  <a:pt x="0" y="9737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9310" y="2778208"/>
            <a:ext cx="5429703" cy="130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Todlearn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309700"/>
            <a:ext cx="849085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423D"/>
                </a:solidFill>
                <a:latin typeface="Canva Sans"/>
              </a:rPr>
              <a:t>An app for  kids to learn in a gamified way.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71833" y="1450872"/>
            <a:ext cx="4525280" cy="7385256"/>
          </a:xfrm>
          <a:custGeom>
            <a:avLst/>
            <a:gdLst/>
            <a:ahLst/>
            <a:cxnLst/>
            <a:rect r="r" b="b" t="t" l="l"/>
            <a:pathLst>
              <a:path h="7385256" w="4525280">
                <a:moveTo>
                  <a:pt x="0" y="0"/>
                </a:moveTo>
                <a:lnTo>
                  <a:pt x="4525279" y="0"/>
                </a:lnTo>
                <a:lnTo>
                  <a:pt x="4525279" y="7385256"/>
                </a:lnTo>
                <a:lnTo>
                  <a:pt x="0" y="7385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9310" y="2778208"/>
            <a:ext cx="5429703" cy="130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Todlearn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104305" y="1450872"/>
            <a:ext cx="4521923" cy="7449912"/>
          </a:xfrm>
          <a:custGeom>
            <a:avLst/>
            <a:gdLst/>
            <a:ahLst/>
            <a:cxnLst/>
            <a:rect r="r" b="b" t="t" l="l"/>
            <a:pathLst>
              <a:path h="7449912" w="4521923">
                <a:moveTo>
                  <a:pt x="0" y="0"/>
                </a:moveTo>
                <a:lnTo>
                  <a:pt x="4521923" y="0"/>
                </a:lnTo>
                <a:lnTo>
                  <a:pt x="4521923" y="7449912"/>
                </a:lnTo>
                <a:lnTo>
                  <a:pt x="0" y="7449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83038" y="1418544"/>
            <a:ext cx="4521923" cy="7449912"/>
          </a:xfrm>
          <a:custGeom>
            <a:avLst/>
            <a:gdLst/>
            <a:ahLst/>
            <a:cxnLst/>
            <a:rect r="r" b="b" t="t" l="l"/>
            <a:pathLst>
              <a:path h="7449912" w="4521923">
                <a:moveTo>
                  <a:pt x="0" y="0"/>
                </a:moveTo>
                <a:lnTo>
                  <a:pt x="4521924" y="0"/>
                </a:lnTo>
                <a:lnTo>
                  <a:pt x="4521924" y="7449912"/>
                </a:lnTo>
                <a:lnTo>
                  <a:pt x="0" y="7449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07288" y="1418544"/>
            <a:ext cx="4525280" cy="7385256"/>
          </a:xfrm>
          <a:custGeom>
            <a:avLst/>
            <a:gdLst/>
            <a:ahLst/>
            <a:cxnLst/>
            <a:rect r="r" b="b" t="t" l="l"/>
            <a:pathLst>
              <a:path h="7385256" w="4525280">
                <a:moveTo>
                  <a:pt x="0" y="0"/>
                </a:moveTo>
                <a:lnTo>
                  <a:pt x="4525280" y="0"/>
                </a:lnTo>
                <a:lnTo>
                  <a:pt x="4525280" y="7385257"/>
                </a:lnTo>
                <a:lnTo>
                  <a:pt x="0" y="7385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9310" y="2778208"/>
            <a:ext cx="5429703" cy="130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Todlearn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94219" y="1492209"/>
            <a:ext cx="4299562" cy="7302582"/>
          </a:xfrm>
          <a:custGeom>
            <a:avLst/>
            <a:gdLst/>
            <a:ahLst/>
            <a:cxnLst/>
            <a:rect r="r" b="b" t="t" l="l"/>
            <a:pathLst>
              <a:path h="7302582" w="4299562">
                <a:moveTo>
                  <a:pt x="0" y="0"/>
                </a:moveTo>
                <a:lnTo>
                  <a:pt x="4299562" y="0"/>
                </a:lnTo>
                <a:lnTo>
                  <a:pt x="4299562" y="7302582"/>
                </a:lnTo>
                <a:lnTo>
                  <a:pt x="0" y="7302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46619" y="1644609"/>
            <a:ext cx="4521923" cy="7449912"/>
          </a:xfrm>
          <a:custGeom>
            <a:avLst/>
            <a:gdLst/>
            <a:ahLst/>
            <a:cxnLst/>
            <a:rect r="r" b="b" t="t" l="l"/>
            <a:pathLst>
              <a:path h="7449912" w="4521923">
                <a:moveTo>
                  <a:pt x="0" y="0"/>
                </a:moveTo>
                <a:lnTo>
                  <a:pt x="4521923" y="0"/>
                </a:lnTo>
                <a:lnTo>
                  <a:pt x="4521923" y="7449912"/>
                </a:lnTo>
                <a:lnTo>
                  <a:pt x="0" y="7449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37377" y="1492209"/>
            <a:ext cx="4521923" cy="7449912"/>
          </a:xfrm>
          <a:custGeom>
            <a:avLst/>
            <a:gdLst/>
            <a:ahLst/>
            <a:cxnLst/>
            <a:rect r="r" b="b" t="t" l="l"/>
            <a:pathLst>
              <a:path h="7449912" w="4521923">
                <a:moveTo>
                  <a:pt x="0" y="0"/>
                </a:moveTo>
                <a:lnTo>
                  <a:pt x="4521923" y="0"/>
                </a:lnTo>
                <a:lnTo>
                  <a:pt x="4521923" y="7449912"/>
                </a:lnTo>
                <a:lnTo>
                  <a:pt x="0" y="7449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9310" y="2778208"/>
            <a:ext cx="5429703" cy="130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Todlearn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83038" y="1418544"/>
            <a:ext cx="4521923" cy="7449912"/>
          </a:xfrm>
          <a:custGeom>
            <a:avLst/>
            <a:gdLst/>
            <a:ahLst/>
            <a:cxnLst/>
            <a:rect r="r" b="b" t="t" l="l"/>
            <a:pathLst>
              <a:path h="7449912" w="4521923">
                <a:moveTo>
                  <a:pt x="0" y="0"/>
                </a:moveTo>
                <a:lnTo>
                  <a:pt x="4521924" y="0"/>
                </a:lnTo>
                <a:lnTo>
                  <a:pt x="4521924" y="7449912"/>
                </a:lnTo>
                <a:lnTo>
                  <a:pt x="0" y="7449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10645" y="1418544"/>
            <a:ext cx="4521923" cy="7449912"/>
          </a:xfrm>
          <a:custGeom>
            <a:avLst/>
            <a:gdLst/>
            <a:ahLst/>
            <a:cxnLst/>
            <a:rect r="r" b="b" t="t" l="l"/>
            <a:pathLst>
              <a:path h="7449912" w="4521923">
                <a:moveTo>
                  <a:pt x="0" y="0"/>
                </a:moveTo>
                <a:lnTo>
                  <a:pt x="4521923" y="0"/>
                </a:lnTo>
                <a:lnTo>
                  <a:pt x="4521923" y="7449912"/>
                </a:lnTo>
                <a:lnTo>
                  <a:pt x="0" y="7449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9310" y="2778208"/>
            <a:ext cx="5429703" cy="130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Todlearn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4794" y="1506496"/>
            <a:ext cx="11638412" cy="7274007"/>
          </a:xfrm>
          <a:custGeom>
            <a:avLst/>
            <a:gdLst/>
            <a:ahLst/>
            <a:cxnLst/>
            <a:rect r="r" b="b" t="t" l="l"/>
            <a:pathLst>
              <a:path h="7274007" w="11638412">
                <a:moveTo>
                  <a:pt x="0" y="0"/>
                </a:moveTo>
                <a:lnTo>
                  <a:pt x="11638412" y="0"/>
                </a:lnTo>
                <a:lnTo>
                  <a:pt x="11638412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DAFleMf3Q2Y</dc:identifier>
  <dcterms:modified xsi:type="dcterms:W3CDTF">2011-08-01T06:04:30Z</dcterms:modified>
  <cp:revision>1</cp:revision>
  <dc:title>Team Pineapp;le</dc:title>
</cp:coreProperties>
</file>